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29366-5ABD-4276-ABE0-832FD11C1415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5383-AA75-4AFB-932C-3CC2EEB6D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2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811CA5-019C-4C7F-B694-3282D0E58627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GO TO THE DISTRICT WEBSITE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9AF62C-2C5B-4EB3-8D03-65A9792D36A5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441" indent="-227441">
              <a:spcBef>
                <a:spcPct val="0"/>
              </a:spcBef>
              <a:buFontTx/>
              <a:buAutoNum type="arabicPeriod"/>
            </a:pPr>
            <a:r>
              <a:rPr lang="en-US" altLang="en-US" dirty="0" smtClean="0"/>
              <a:t>CALL WITH QUESTIONS</a:t>
            </a:r>
          </a:p>
          <a:p>
            <a:pPr marL="227441" indent="-227441">
              <a:spcBef>
                <a:spcPct val="0"/>
              </a:spcBef>
              <a:buFontTx/>
              <a:buAutoNum type="arabicPeriod"/>
            </a:pPr>
            <a:r>
              <a:rPr lang="en-US" altLang="en-US" dirty="0" smtClean="0"/>
              <a:t>THE ATHLETIC AND ACTIVITY CODE AND EXTRA-CURRICULAR CODE IS THE SAME CODE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EC1034-D630-4AF4-84A7-FB81BCDD0F32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D6D-907E-437A-96AB-647C1441F63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05-8EBF-44F2-9F33-0061D820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8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D6D-907E-437A-96AB-647C1441F63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05-8EBF-44F2-9F33-0061D820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8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D6D-907E-437A-96AB-647C1441F63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05-8EBF-44F2-9F33-0061D820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0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D6D-907E-437A-96AB-647C1441F63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05-8EBF-44F2-9F33-0061D820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6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D6D-907E-437A-96AB-647C1441F63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05-8EBF-44F2-9F33-0061D820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1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D6D-907E-437A-96AB-647C1441F63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05-8EBF-44F2-9F33-0061D820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0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D6D-907E-437A-96AB-647C1441F63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05-8EBF-44F2-9F33-0061D820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7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D6D-907E-437A-96AB-647C1441F63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05-8EBF-44F2-9F33-0061D820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9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D6D-907E-437A-96AB-647C1441F63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05-8EBF-44F2-9F33-0061D820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D6D-907E-437A-96AB-647C1441F63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05-8EBF-44F2-9F33-0061D820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3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3D6D-907E-437A-96AB-647C1441F63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FF05-8EBF-44F2-9F33-0061D820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6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23D6D-907E-437A-96AB-647C1441F63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AFF05-8EBF-44F2-9F33-0061D820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2.pn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hyperlink" Target="http://www.cornell.k12.wi.us/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3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CORNELL MIDDLE AND SENIOR HIGH SCHOOL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21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819400"/>
            <a:ext cx="7010400" cy="1752600"/>
          </a:xfrm>
        </p:spPr>
        <p:txBody>
          <a:bodyPr>
            <a:normAutofit/>
          </a:bodyPr>
          <a:lstStyle/>
          <a:p>
            <a:pPr marR="0" eaLnBrk="1" hangingPunct="1">
              <a:buFont typeface="Wingdings 2" pitchFamily="18" charset="2"/>
              <a:buNone/>
              <a:defRPr/>
            </a:pPr>
            <a:r>
              <a:rPr lang="en-US" altLang="en-US" sz="2400" dirty="0" smtClean="0">
                <a:solidFill>
                  <a:srgbClr val="3535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ATHLETIC CODE MEETING 2014-15</a:t>
            </a:r>
          </a:p>
          <a:p>
            <a:pPr marR="0" eaLnBrk="1" hangingPunct="1">
              <a:buFont typeface="Wingdings 2" pitchFamily="18" charset="2"/>
              <a:buNone/>
              <a:defRPr/>
            </a:pPr>
            <a:endParaRPr lang="en-US" altLang="en-US" dirty="0" smtClean="0"/>
          </a:p>
        </p:txBody>
      </p:sp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19600"/>
            <a:ext cx="1447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30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25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All needed information involving extra-curricular activities-Athletics and Clubs can be found in two locations: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Cornell District Website-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www.cornell.k12.wi.us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638" lvl="1" indent="0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-Under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&amp; Activities Calendar tab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Cornell MS./Sr. High School Office-(715)861-6947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2400" dirty="0"/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sz="2400" b="1" dirty="0" smtClean="0"/>
              <a:t>Contact Mr. Greg Sonnentag with any of your questions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FINDING INFORMATION</a:t>
            </a:r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2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250" advClick="0" advTm="29771"/>
    </mc:Choice>
    <mc:Fallback xmlns="">
      <p:transition spd="slow" advClick="0" advTm="29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This presentation is </a:t>
            </a:r>
            <a:r>
              <a:rPr lang="en-US" sz="2400" b="1" u="sng" dirty="0" smtClean="0"/>
              <a:t>not</a:t>
            </a:r>
            <a:r>
              <a:rPr lang="en-US" sz="2400" b="1" dirty="0" smtClean="0"/>
              <a:t> a substitute for reading and understanding the Extra-Curricular Code (Athletic and Activity Code)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This presentation is designed to highlight areas of the code and to help with understanding.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This presentation as been provided to you on-line to allow for you to view it at your convenience.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/>
              <a:t>Please contact Mr. Greg Sonnentag at (715) 861-6947 with any questions.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b="1" dirty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Athletic and Activity Code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8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250" advTm="34356"/>
    </mc:Choice>
    <mc:Fallback xmlns="">
      <p:transition spd="slow" advTm="34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3979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|7.2|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127</Words>
  <Application>Microsoft Office PowerPoint</Application>
  <PresentationFormat>On-screen Show (4:3)</PresentationFormat>
  <Paragraphs>20</Paragraphs>
  <Slides>5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CORNELL MIDDLE AND SENIOR HIGH SCHOOL</vt:lpstr>
      <vt:lpstr>FINDING INFORMATION</vt:lpstr>
      <vt:lpstr>Athletic and Activity Code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foo</dc:creator>
  <cp:lastModifiedBy>foo</cp:lastModifiedBy>
  <cp:revision>2</cp:revision>
  <dcterms:created xsi:type="dcterms:W3CDTF">2014-07-30T15:41:22Z</dcterms:created>
  <dcterms:modified xsi:type="dcterms:W3CDTF">2014-07-30T15:45:57Z</dcterms:modified>
</cp:coreProperties>
</file>